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9971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sajivanayurveda.com/" TargetMode="External"/><Relationship Id="rId5" Type="http://schemas.openxmlformats.org/officeDocument/2006/relationships/hyperlink" Target="http://wa.me/918160229683" TargetMode="External"/><Relationship Id="rId4" Type="http://schemas.openxmlformats.org/officeDocument/2006/relationships/hyperlink" Target="tel:+91%208160229683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148399" y="189309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C3939"/>
                </a:solidFill>
                <a:highlight>
                  <a:srgbClr val="C9FDCB"/>
                </a:highlight>
                <a:latin typeface="Raleway" pitchFamily="34" charset="0"/>
                <a:ea typeface="Raleway" pitchFamily="34" charset="-122"/>
                <a:cs typeface="Raleway" pitchFamily="34" charset="-120"/>
              </a:rPr>
              <a:t>ગેસ ની સમસ્યા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148399" y="2920722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7A7A7A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શું છે આ પેટ નો ગેસ ?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8148399" y="3670459"/>
            <a:ext cx="5648801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499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પેટ નો ગેસ , પાચન તંત્રની એ સ્થિતિ ને કહે છે, જે ખાતી કે પીતી વખતે ગળી ગયેલી હવા અને આપણા આંતરડામાં પચાયેલ ખોરાક ગેસ ઉત્પન્ન કરે છે. આ ગેસ ગુદામાર્ગ અથવા મોં દ્વારા બહાર નીકળે છે, પરંતુ વધુ પડતો ગેસ જે પાચનતંત્રમાં ફસાઈ જાય છે તે અસ્વસ્થતાનું કારણ બને છે તેને પેટનો ગેસ કહેવાય છે.</a:t>
            </a:r>
            <a:endParaRPr lang="en-US" sz="2187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2194203"/>
            <a:ext cx="6226731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F713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એસિડિટી ની સમસ્યા નું નીવાકરણ</a:t>
            </a:r>
            <a:r>
              <a:rPr lang="en-US" sz="262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2624" b="1" dirty="0">
                <a:solidFill>
                  <a:srgbClr val="1F713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મેળવો સજીવન આયુર્વેદા ના ગેસોફાઈન પાવડર</a:t>
            </a:r>
            <a:r>
              <a:rPr lang="en-US" sz="2624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2624" b="1" dirty="0">
                <a:solidFill>
                  <a:srgbClr val="1F713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સાથે</a:t>
            </a:r>
            <a:endParaRPr lang="en-US" sz="2624" dirty="0"/>
          </a:p>
        </p:txBody>
      </p:sp>
      <p:sp>
        <p:nvSpPr>
          <p:cNvPr id="5" name="Text 3"/>
          <p:cNvSpPr/>
          <p:nvPr/>
        </p:nvSpPr>
        <p:spPr>
          <a:xfrm>
            <a:off x="2037993" y="3249335"/>
            <a:ext cx="622673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જો તમે હાલમાં વધુ ઓડકાર, ભારે પેટ, પેટમાં દુખાવો, ફાર્ટ, પેટમાં સોજો, પેટમાં ભારેપણું, ફૂલેલું પેટથી પીડાતા હોવ તો તમારા માટે ગેસોફાઈન પાવડર સારો વિકલ્પ છે.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782264"/>
            <a:ext cx="6226731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વધુ જાણકારી માટે આજેજ અમારા હેલ્થ એક્સપર્ટ સાથે સંપર્ક કરો</a:t>
            </a:r>
            <a:endParaRPr lang="en-US" sz="2187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4316" y="2221944"/>
            <a:ext cx="3785592" cy="378559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602349"/>
            <a:ext cx="3896558" cy="302478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484144" y="1512689"/>
            <a:ext cx="611576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સજીવન આયુર્વેદા</a:t>
            </a:r>
            <a:endParaRPr lang="en-US" sz="2187" dirty="0"/>
          </a:p>
        </p:txBody>
      </p:sp>
      <p:sp>
        <p:nvSpPr>
          <p:cNvPr id="6" name="Shape 3"/>
          <p:cNvSpPr/>
          <p:nvPr/>
        </p:nvSpPr>
        <p:spPr>
          <a:xfrm>
            <a:off x="6484144" y="242911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6661666" y="2470785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7206258" y="2456855"/>
            <a:ext cx="539365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સંપર્ક કરો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7206258" y="3101102"/>
            <a:ext cx="539365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b="1" u="sng" dirty="0">
                <a:solidFill>
                  <a:srgbClr val="1B1B27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+91 8160229683</a:t>
            </a:r>
            <a:endParaRPr lang="en-US" sz="2187" dirty="0"/>
          </a:p>
        </p:txBody>
      </p:sp>
      <p:sp>
        <p:nvSpPr>
          <p:cNvPr id="10" name="Shape 7"/>
          <p:cNvSpPr/>
          <p:nvPr/>
        </p:nvSpPr>
        <p:spPr>
          <a:xfrm>
            <a:off x="6484144" y="398978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6646426" y="4031456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7206258" y="4017526"/>
            <a:ext cx="539365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વોટ્સએપ કરો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7206258" y="4661773"/>
            <a:ext cx="539365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u="sng" dirty="0">
                <a:solidFill>
                  <a:srgbClr val="1B1B27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+91 8160229683</a:t>
            </a:r>
            <a:endParaRPr lang="en-US" sz="2187" dirty="0"/>
          </a:p>
        </p:txBody>
      </p:sp>
      <p:sp>
        <p:nvSpPr>
          <p:cNvPr id="14" name="Shape 11"/>
          <p:cNvSpPr/>
          <p:nvPr/>
        </p:nvSpPr>
        <p:spPr>
          <a:xfrm>
            <a:off x="6484144" y="555045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6642616" y="5592128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7206258" y="5578197"/>
            <a:ext cx="539365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અમારા સ્ટોરની મુલાકાત લો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7206258" y="6222444"/>
            <a:ext cx="539365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u="sng" dirty="0">
                <a:solidFill>
                  <a:srgbClr val="1B1B27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sajivanayurveda.com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1668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5360551" y="518279"/>
            <a:ext cx="3909060" cy="5876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628"/>
              </a:lnSpc>
              <a:buNone/>
            </a:pPr>
            <a:r>
              <a:rPr lang="en-US" sz="3702" b="1" dirty="0">
                <a:solidFill>
                  <a:srgbClr val="3C3939"/>
                </a:solidFill>
                <a:highlight>
                  <a:srgbClr val="C9FDCB"/>
                </a:highlight>
                <a:latin typeface="Raleway" pitchFamily="34" charset="0"/>
                <a:ea typeface="Raleway" pitchFamily="34" charset="-122"/>
                <a:cs typeface="Raleway" pitchFamily="34" charset="-120"/>
              </a:rPr>
              <a:t>પેટમાં ગેસ થવાનું કારણ </a:t>
            </a:r>
            <a:endParaRPr lang="en-US" sz="3702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8570" y="1482090"/>
            <a:ext cx="4325541" cy="43255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882985" y="6042660"/>
            <a:ext cx="2256711" cy="3525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77"/>
              </a:lnSpc>
              <a:buNone/>
            </a:pPr>
            <a:r>
              <a:rPr lang="en-US" sz="2221" b="1" dirty="0">
                <a:solidFill>
                  <a:srgbClr val="00854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ખોરાક પસંદગી</a:t>
            </a:r>
            <a:endParaRPr lang="en-US" sz="2221" dirty="0"/>
          </a:p>
        </p:txBody>
      </p:sp>
      <p:sp>
        <p:nvSpPr>
          <p:cNvPr id="7" name="Text 4"/>
          <p:cNvSpPr/>
          <p:nvPr/>
        </p:nvSpPr>
        <p:spPr>
          <a:xfrm>
            <a:off x="2848570" y="6583204"/>
            <a:ext cx="4325541" cy="11279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962"/>
              </a:lnSpc>
              <a:buNone/>
            </a:pPr>
            <a:r>
              <a:rPr lang="en-US" sz="185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તમે જે પ્રકારનો ખોરાક ખાઓ છો તેનાથી ગેસ થઈ શકે છે, ખાસ કરીને તીખું , તળેલું અને વધારે ફાયબર વાળા ખોરાક.</a:t>
            </a:r>
            <a:endParaRPr lang="en-US" sz="1851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170" y="1482090"/>
            <a:ext cx="4325541" cy="432554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490585" y="6042660"/>
            <a:ext cx="2256711" cy="3525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77"/>
              </a:lnSpc>
              <a:buNone/>
            </a:pPr>
            <a:r>
              <a:rPr lang="en-US" sz="2221" b="1" dirty="0">
                <a:solidFill>
                  <a:srgbClr val="00854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કાર્બોનેટેડ પીણાં</a:t>
            </a:r>
            <a:endParaRPr lang="en-US" sz="2221" dirty="0"/>
          </a:p>
        </p:txBody>
      </p:sp>
      <p:sp>
        <p:nvSpPr>
          <p:cNvPr id="10" name="Text 6"/>
          <p:cNvSpPr/>
          <p:nvPr/>
        </p:nvSpPr>
        <p:spPr>
          <a:xfrm>
            <a:off x="7456170" y="6583204"/>
            <a:ext cx="4325541" cy="7519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962"/>
              </a:lnSpc>
              <a:buNone/>
            </a:pPr>
            <a:r>
              <a:rPr lang="en-US" sz="185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સોડા, બીયર જેવા પીણાં પેટમાં વધુ ગળી ગયેલી હવામાં ફાળો આપે છે જે ગેસનું કારણ બને છે.</a:t>
            </a:r>
            <a:endParaRPr lang="en-US" sz="185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FFFFFF">
              <a:alpha val="75000"/>
            </a:srgbClr>
          </a:solidFill>
          <a:ln w="13216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615" y="586026"/>
            <a:ext cx="4901803" cy="490180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425785" y="5754172"/>
            <a:ext cx="2557343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2517" b="1" dirty="0">
                <a:solidFill>
                  <a:srgbClr val="00854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ખાસ દવાઓં નું સેવન</a:t>
            </a:r>
            <a:endParaRPr lang="en-US" sz="2517" dirty="0"/>
          </a:p>
        </p:txBody>
      </p:sp>
      <p:sp>
        <p:nvSpPr>
          <p:cNvPr id="6" name="Text 3"/>
          <p:cNvSpPr/>
          <p:nvPr/>
        </p:nvSpPr>
        <p:spPr>
          <a:xfrm>
            <a:off x="2253615" y="6366748"/>
            <a:ext cx="4901803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356"/>
              </a:lnSpc>
              <a:buNone/>
            </a:pPr>
            <a:r>
              <a:rPr lang="en-US" sz="2098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કેટલીક દવાઓ, જેમ કે એન્ટાસિડ્સ અને ફાઇબર સપ્લિમેન્ટ્સ, આડઅસર તરીકે ગેસનું કારણ બની શકે છે.</a:t>
            </a:r>
            <a:endParaRPr lang="en-US" sz="2098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4982" y="586026"/>
            <a:ext cx="4901803" cy="490180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647152" y="5754172"/>
            <a:ext cx="2557343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2517" b="1" dirty="0">
                <a:solidFill>
                  <a:srgbClr val="00854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તણાવ</a:t>
            </a:r>
            <a:endParaRPr lang="en-US" sz="2517" dirty="0"/>
          </a:p>
        </p:txBody>
      </p:sp>
      <p:sp>
        <p:nvSpPr>
          <p:cNvPr id="9" name="Text 5"/>
          <p:cNvSpPr/>
          <p:nvPr/>
        </p:nvSpPr>
        <p:spPr>
          <a:xfrm>
            <a:off x="7474982" y="6366748"/>
            <a:ext cx="4901803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356"/>
              </a:lnSpc>
              <a:buNone/>
            </a:pPr>
            <a:r>
              <a:rPr lang="en-US" sz="2098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તણાવપૂર્ણ પરિસ્થિતિઓને કારણે શરીર વધુ પાચક એસિડ ઉત્પન્ન કરી શકે છે, જે ગેસમાં વધારો તરફ દોરી જાય છે.</a:t>
            </a:r>
            <a:endParaRPr lang="en-US" sz="2098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794397" y="1407081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3C3939"/>
                </a:solidFill>
                <a:highlight>
                  <a:srgbClr val="C9FDCB"/>
                </a:highlight>
                <a:latin typeface="Raleway" pitchFamily="34" charset="0"/>
                <a:ea typeface="Raleway" pitchFamily="34" charset="-122"/>
                <a:cs typeface="Raleway" pitchFamily="34" charset="-120"/>
              </a:rPr>
              <a:t>ગેસના લક્ષણો</a:t>
            </a:r>
            <a:endParaRPr lang="en-US" sz="3499" dirty="0"/>
          </a:p>
        </p:txBody>
      </p:sp>
      <p:sp>
        <p:nvSpPr>
          <p:cNvPr id="5" name="Shape 3"/>
          <p:cNvSpPr/>
          <p:nvPr/>
        </p:nvSpPr>
        <p:spPr>
          <a:xfrm>
            <a:off x="833199" y="249007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010722" y="2531745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1555313" y="2462332"/>
            <a:ext cx="2905601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00854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પેટ માં દુખાવો</a:t>
            </a:r>
            <a:endParaRPr lang="en-US" sz="3499" dirty="0"/>
          </a:p>
        </p:txBody>
      </p:sp>
      <p:sp>
        <p:nvSpPr>
          <p:cNvPr id="8" name="Text 6"/>
          <p:cNvSpPr/>
          <p:nvPr/>
        </p:nvSpPr>
        <p:spPr>
          <a:xfrm>
            <a:off x="1555313" y="3239929"/>
            <a:ext cx="2905601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પેટ માં દુખાવો અને ઘુમરીઓ આવવી</a:t>
            </a:r>
            <a:endParaRPr lang="en-US" sz="2187" dirty="0"/>
          </a:p>
        </p:txBody>
      </p:sp>
      <p:sp>
        <p:nvSpPr>
          <p:cNvPr id="9" name="Shape 7"/>
          <p:cNvSpPr/>
          <p:nvPr/>
        </p:nvSpPr>
        <p:spPr>
          <a:xfrm>
            <a:off x="4683085" y="249007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4845368" y="2531745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5405199" y="2462332"/>
            <a:ext cx="2905601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00854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પેટનું ફૂલવું</a:t>
            </a:r>
            <a:endParaRPr lang="en-US" sz="3499" dirty="0"/>
          </a:p>
        </p:txBody>
      </p:sp>
      <p:sp>
        <p:nvSpPr>
          <p:cNvPr id="12" name="Text 10"/>
          <p:cNvSpPr/>
          <p:nvPr/>
        </p:nvSpPr>
        <p:spPr>
          <a:xfrm>
            <a:off x="5405199" y="3239929"/>
            <a:ext cx="2905601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તમારું પેટ ભરેલું અને ચુસ્ત લાગે છે.</a:t>
            </a:r>
            <a:endParaRPr lang="en-US" sz="2187" dirty="0"/>
          </a:p>
        </p:txBody>
      </p:sp>
      <p:sp>
        <p:nvSpPr>
          <p:cNvPr id="13" name="Shape 11"/>
          <p:cNvSpPr/>
          <p:nvPr/>
        </p:nvSpPr>
        <p:spPr>
          <a:xfrm>
            <a:off x="833199" y="462843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991672" y="4670108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1555313" y="4600694"/>
            <a:ext cx="2905601" cy="11108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00854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દુર્ગંધયુક્ત વાયુ સાથે ગેસ</a:t>
            </a:r>
            <a:endParaRPr lang="en-US" sz="3499" dirty="0"/>
          </a:p>
        </p:txBody>
      </p:sp>
      <p:sp>
        <p:nvSpPr>
          <p:cNvPr id="16" name="Text 14"/>
          <p:cNvSpPr/>
          <p:nvPr/>
        </p:nvSpPr>
        <p:spPr>
          <a:xfrm>
            <a:off x="1555313" y="5933718"/>
            <a:ext cx="2905601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વારંવાર દુર્ગંધયુક્ત વાયુ સાથે ગેસ પસાર થવો</a:t>
            </a:r>
            <a:endParaRPr lang="en-US" sz="2187" dirty="0"/>
          </a:p>
        </p:txBody>
      </p:sp>
      <p:sp>
        <p:nvSpPr>
          <p:cNvPr id="17" name="Shape 15"/>
          <p:cNvSpPr/>
          <p:nvPr/>
        </p:nvSpPr>
        <p:spPr>
          <a:xfrm>
            <a:off x="4683085" y="462843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4841557" y="4670108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5405199" y="4600694"/>
            <a:ext cx="2905601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00854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ઓઢકાર આવવો</a:t>
            </a:r>
            <a:endParaRPr lang="en-US" sz="3499" dirty="0"/>
          </a:p>
        </p:txBody>
      </p:sp>
      <p:sp>
        <p:nvSpPr>
          <p:cNvPr id="20" name="Text 18"/>
          <p:cNvSpPr/>
          <p:nvPr/>
        </p:nvSpPr>
        <p:spPr>
          <a:xfrm>
            <a:off x="5405199" y="5378291"/>
            <a:ext cx="2905601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વારંવાર ખાટ્ટા ઓઢકાર આવવા</a:t>
            </a:r>
            <a:endParaRPr lang="en-US" sz="2187" dirty="0"/>
          </a:p>
        </p:txBody>
      </p:sp>
      <p:pic>
        <p:nvPicPr>
          <p:cNvPr id="2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5215890" y="1363861"/>
            <a:ext cx="4198620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00854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પેટના ગેસ માટે ઘરેલુંઉપચાર</a:t>
            </a:r>
            <a:endParaRPr lang="en-US" sz="3499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419112"/>
            <a:ext cx="5006221" cy="4196596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806" y="2419112"/>
            <a:ext cx="5006221" cy="419659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016442"/>
            <a:ext cx="5006221" cy="4196596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806" y="2016442"/>
            <a:ext cx="5006221" cy="419659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016442"/>
            <a:ext cx="5006221" cy="4196596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806" y="2016442"/>
            <a:ext cx="5006221" cy="419659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4556760" y="1798677"/>
            <a:ext cx="5516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C3939"/>
                </a:solidFill>
                <a:highlight>
                  <a:srgbClr val="C9FDCB"/>
                </a:highlight>
                <a:latin typeface="Raleway" pitchFamily="34" charset="0"/>
                <a:ea typeface="Raleway" pitchFamily="34" charset="-122"/>
                <a:cs typeface="Raleway" pitchFamily="34" charset="-120"/>
              </a:rPr>
              <a:t>ધ્યાન માં રાખવાની બાબત :- 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5093256" y="282630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C3939"/>
                </a:solidFill>
                <a:highlight>
                  <a:srgbClr val="C9FDCB"/>
                </a:highlight>
                <a:latin typeface="Raleway" pitchFamily="34" charset="0"/>
                <a:ea typeface="Raleway" pitchFamily="34" charset="-122"/>
                <a:cs typeface="Raleway" pitchFamily="34" charset="-120"/>
              </a:rPr>
              <a:t>શું ન કરવું</a:t>
            </a:r>
            <a:endParaRPr lang="en-US" sz="4374" dirty="0"/>
          </a:p>
        </p:txBody>
      </p:sp>
      <p:sp>
        <p:nvSpPr>
          <p:cNvPr id="6" name="Text 4"/>
          <p:cNvSpPr/>
          <p:nvPr/>
        </p:nvSpPr>
        <p:spPr>
          <a:xfrm>
            <a:off x="2482334" y="3853934"/>
            <a:ext cx="10110073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ગેસની સમસ્યા હોય તો ખાટા ફળોનું સેવન ટાળો.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482334" y="4387096"/>
            <a:ext cx="10110073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 startAt="2"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તળેલા બટાકા,કોબીજ, વટાણા, જંક ફ્રૂટ વગેરેનું સેવન ઓછું કરો.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482334" y="4920258"/>
            <a:ext cx="10110073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 startAt="3"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એક જગ્યાએ વધુ સમય સુધી બેસો નહીં. (વચ્ચે એક નાનો વિરામ હોવો જોઈએ)</a:t>
            </a:r>
            <a:endParaRPr lang="en-US" sz="2187" dirty="0"/>
          </a:p>
        </p:txBody>
      </p:sp>
      <p:sp>
        <p:nvSpPr>
          <p:cNvPr id="9" name="Text 7"/>
          <p:cNvSpPr/>
          <p:nvPr/>
        </p:nvSpPr>
        <p:spPr>
          <a:xfrm>
            <a:off x="2482334" y="5453420"/>
            <a:ext cx="10110073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 startAt="4"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ધુમ્રપાન, દારૂ, ગુટખાનું સેવન શક્ય તેટલું ઓછું કરવું જોઈએ.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482334" y="5986582"/>
            <a:ext cx="10110073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 startAt="5"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બહારથી જંક ફૂડ, મસાલેદાર અને તળેલો ખોરાક, લોટ અને ચણાના લોટની બનેલી વસ્તુઓ વગેરે</a:t>
            </a:r>
            <a:endParaRPr lang="en-US" sz="2187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4530090" y="1498878"/>
            <a:ext cx="5570220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008545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ધ્યાન માં રાખવાની બાબત :- શું  કરવું</a:t>
            </a:r>
            <a:endParaRPr lang="en-US" sz="3499" dirty="0"/>
          </a:p>
        </p:txBody>
      </p:sp>
      <p:sp>
        <p:nvSpPr>
          <p:cNvPr id="5" name="Shape 3"/>
          <p:cNvSpPr/>
          <p:nvPr/>
        </p:nvSpPr>
        <p:spPr>
          <a:xfrm>
            <a:off x="2024181" y="2339937"/>
            <a:ext cx="5166122" cy="2213252"/>
          </a:xfrm>
          <a:prstGeom prst="roundRect">
            <a:avLst>
              <a:gd name="adj" fmla="val 4987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2273975" y="2564092"/>
            <a:ext cx="4694158" cy="6148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નિયમિત કસરત કરો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3178970"/>
            <a:ext cx="4694158" cy="11587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નિયમિત મધ્યમ કસરત સારી પાચનને પ્રોત્સાહન આપી શકે છે અને ગેસ ઘટાડી શકે છે.</a:t>
            </a:r>
            <a:endParaRPr lang="en-US" sz="2187" dirty="0"/>
          </a:p>
        </p:txBody>
      </p:sp>
      <p:sp>
        <p:nvSpPr>
          <p:cNvPr id="8" name="Shape 6"/>
          <p:cNvSpPr/>
          <p:nvPr/>
        </p:nvSpPr>
        <p:spPr>
          <a:xfrm>
            <a:off x="7426285" y="2290288"/>
            <a:ext cx="5166122" cy="2213251"/>
          </a:xfrm>
          <a:prstGeom prst="roundRect">
            <a:avLst>
              <a:gd name="adj" fmla="val 4987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662267" y="2564092"/>
            <a:ext cx="4694158" cy="6148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ધીમે ખાઓ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62267" y="3178969"/>
            <a:ext cx="4694158" cy="10885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ખોરાકને સારી રીતે ચાવવા માટે સમય કાઢવો જે ગેસ ઘટાડવામાં મદદ કરી શકે છે.</a:t>
            </a:r>
            <a:endParaRPr lang="en-US" sz="2187" dirty="0"/>
          </a:p>
        </p:txBody>
      </p:sp>
      <p:sp>
        <p:nvSpPr>
          <p:cNvPr id="11" name="Shape 9"/>
          <p:cNvSpPr/>
          <p:nvPr/>
        </p:nvSpPr>
        <p:spPr>
          <a:xfrm>
            <a:off x="2037993" y="4725710"/>
            <a:ext cx="5166122" cy="2276475"/>
          </a:xfrm>
          <a:prstGeom prst="roundRect">
            <a:avLst>
              <a:gd name="adj" fmla="val 4987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2273975" y="4961692"/>
            <a:ext cx="4694158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કાર્બોનેટેડ પીણાંમાં ઘટાડો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73975" y="5605939"/>
            <a:ext cx="4694158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કાર્બોનેટેડ પીણાં, બીયર અને શેમ્પેઈનનું સેવન ઓછું કરવાથી ગેસ ઘટાડવામાં મદદ મળી શકે છે.</a:t>
            </a:r>
            <a:endParaRPr lang="en-US" sz="2187" dirty="0"/>
          </a:p>
        </p:txBody>
      </p:sp>
      <p:sp>
        <p:nvSpPr>
          <p:cNvPr id="14" name="Shape 12"/>
          <p:cNvSpPr/>
          <p:nvPr/>
        </p:nvSpPr>
        <p:spPr>
          <a:xfrm>
            <a:off x="7426285" y="4725710"/>
            <a:ext cx="5166122" cy="2276475"/>
          </a:xfrm>
          <a:prstGeom prst="roundRect">
            <a:avLst>
              <a:gd name="adj" fmla="val 4987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7662267" y="4961692"/>
            <a:ext cx="4694158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આહારમાં ફેરફાર 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62267" y="5605939"/>
            <a:ext cx="4694158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ગેસ માટે જાણીતા ખોરાકને ટાળવા અથવા ઘટાડવાથી મદદરૂપ થઈ શકે છે.</a:t>
            </a:r>
            <a:endParaRPr lang="en-US" sz="2187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448</Words>
  <Application>Microsoft Office PowerPoint</Application>
  <PresentationFormat>Custom</PresentationFormat>
  <Paragraphs>66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Raleway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Ashish Vaghela</cp:lastModifiedBy>
  <cp:revision>2</cp:revision>
  <dcterms:created xsi:type="dcterms:W3CDTF">2023-09-12T07:09:06Z</dcterms:created>
  <dcterms:modified xsi:type="dcterms:W3CDTF">2023-09-12T07:24:02Z</dcterms:modified>
</cp:coreProperties>
</file>